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«Один» «Много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852936"/>
            <a:ext cx="3024336" cy="3426537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88640"/>
            <a:ext cx="6840760" cy="161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79715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Агасиева</a:t>
            </a:r>
            <a:r>
              <a:rPr lang="ru-RU" b="1" dirty="0" smtClean="0"/>
              <a:t> </a:t>
            </a:r>
            <a:r>
              <a:rPr lang="ru-RU" b="1" dirty="0" err="1" smtClean="0"/>
              <a:t>Егане</a:t>
            </a:r>
            <a:r>
              <a:rPr lang="ru-RU" b="1" dirty="0" smtClean="0"/>
              <a:t> </a:t>
            </a:r>
            <a:r>
              <a:rPr lang="ru-RU" b="1" dirty="0" err="1" smtClean="0"/>
              <a:t>Гаджимамедовна</a:t>
            </a:r>
            <a:endParaRPr lang="ru-RU" dirty="0" smtClean="0"/>
          </a:p>
          <a:p>
            <a:r>
              <a:rPr lang="ru-RU" b="1" dirty="0" smtClean="0"/>
              <a:t>учитель математики</a:t>
            </a:r>
            <a:endParaRPr lang="ru-RU" dirty="0" smtClean="0"/>
          </a:p>
          <a:p>
            <a:r>
              <a:rPr lang="ru-RU" b="1" dirty="0" smtClean="0"/>
              <a:t>МКОУ «</a:t>
            </a:r>
            <a:r>
              <a:rPr lang="ru-RU" b="1" dirty="0" err="1" smtClean="0"/>
              <a:t>Хили-Пенджикская</a:t>
            </a:r>
            <a:r>
              <a:rPr lang="ru-RU" b="1" dirty="0" smtClean="0"/>
              <a:t>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переключится что будет сопровождаться соответствующим звуком.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</TotalTime>
  <Words>106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  Игра «Один» «Много»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1</cp:lastModifiedBy>
  <cp:revision>12</cp:revision>
  <dcterms:created xsi:type="dcterms:W3CDTF">2014-09-13T13:26:57Z</dcterms:created>
  <dcterms:modified xsi:type="dcterms:W3CDTF">2019-05-05T13:23:45Z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