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92ED9C-9694-4017-AD17-8803300C726D}" type="datetimeFigureOut">
              <a:rPr lang="ru-RU"/>
              <a:pPr>
                <a:defRPr/>
              </a:pPr>
              <a:t>05.05.2019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DFE5BB-99BF-4A32-8AA5-CC7A0FB505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236751-90B9-49C4-A988-85A441A331E1}" type="datetimeFigureOut">
              <a:rPr lang="ru-RU"/>
              <a:pPr>
                <a:defRPr/>
              </a:pPr>
              <a:t>05.05.2019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16FEC2-17C3-4FC3-84AE-6904D9A329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362064-4719-4642-A8CB-95E040490F38}" type="datetimeFigureOut">
              <a:rPr lang="ru-RU"/>
              <a:pPr>
                <a:defRPr/>
              </a:pPr>
              <a:t>05.05.2019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78359A-4D1F-4E01-AA44-DE72365430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C46288-77C9-4B4B-A0D2-752CCC32F41F}" type="datetimeFigureOut">
              <a:rPr lang="ru-RU"/>
              <a:pPr>
                <a:defRPr/>
              </a:pPr>
              <a:t>05.05.2019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186292-0D2B-4004-957A-13837BD590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555A2C-B056-48A6-A3A3-0D27B0D22D67}" type="datetimeFigureOut">
              <a:rPr lang="ru-RU"/>
              <a:pPr>
                <a:defRPr/>
              </a:pPr>
              <a:t>05.05.2019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0748F6-9CE3-4677-809B-DD3872A816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494C19-3C92-4495-A111-CFDBFFCE52D3}" type="datetimeFigureOut">
              <a:rPr lang="ru-RU"/>
              <a:pPr>
                <a:defRPr/>
              </a:pPr>
              <a:t>05.05.2019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A80EE8-486C-494B-8F49-256E28B80C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226F33-8FAA-4690-9FAD-46388A7EBA6D}" type="datetimeFigureOut">
              <a:rPr lang="ru-RU"/>
              <a:pPr>
                <a:defRPr/>
              </a:pPr>
              <a:t>05.05.2019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D15FCF-F6AF-4871-909D-28EC8A20B6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8210E-ED9F-41CD-BD4A-432BE10EDB9C}" type="datetimeFigureOut">
              <a:rPr lang="ru-RU"/>
              <a:pPr>
                <a:defRPr/>
              </a:pPr>
              <a:t>05.05.2019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C19231-23FC-488A-9E34-B49E91EB36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2A4927-CC85-42D1-9860-E4F609A3CFBB}" type="datetimeFigureOut">
              <a:rPr lang="ru-RU"/>
              <a:pPr>
                <a:defRPr/>
              </a:pPr>
              <a:t>05.05.2019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4BD697-DDD7-4CA5-9B74-49A8EE7AFA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E23933-897B-4D6B-887F-E55999FB256E}" type="datetimeFigureOut">
              <a:rPr lang="ru-RU"/>
              <a:pPr>
                <a:defRPr/>
              </a:pPr>
              <a:t>05.05.2019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7A34D0-516F-4C11-84CF-D7F9634F6F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1E9473-1B98-44B4-96BC-54AEB51C4638}" type="datetimeFigureOut">
              <a:rPr lang="ru-RU"/>
              <a:pPr>
                <a:defRPr/>
              </a:pPr>
              <a:t>05.05.2019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794265-419D-417D-B4AC-C4C9A9D93A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0684992-52E4-42A3-BFFC-3C93746C5AFC}" type="datetimeFigureOut">
              <a:rPr lang="ru-RU"/>
              <a:pPr>
                <a:defRPr/>
              </a:pPr>
              <a:t>05.05.2019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C5F965B-773A-43B2-9701-4E66D2759C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755650" y="1773238"/>
            <a:ext cx="7772400" cy="1470025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C00000"/>
                </a:solidFill>
              </a:rPr>
              <a:t>Математические </a:t>
            </a:r>
            <a:br>
              <a:rPr lang="ru-RU" b="1" smtClean="0">
                <a:solidFill>
                  <a:srgbClr val="C00000"/>
                </a:solidFill>
              </a:rPr>
            </a:br>
            <a:r>
              <a:rPr lang="ru-RU" b="1" smtClean="0">
                <a:solidFill>
                  <a:srgbClr val="C00000"/>
                </a:solidFill>
              </a:rPr>
              <a:t>загадки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55875" y="4724400"/>
            <a:ext cx="6400800" cy="1752600"/>
          </a:xfrm>
        </p:spPr>
        <p:txBody>
          <a:bodyPr rtlCol="0">
            <a:normAutofit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Агасиева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Е.Г.</a:t>
            </a:r>
            <a:endParaRPr lang="ru-RU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учитель математики</a:t>
            </a:r>
          </a:p>
          <a:p>
            <a:pPr algn="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МКОУ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«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Хили-Пенджикская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СОШ»</a:t>
            </a:r>
            <a:endParaRPr lang="ru-RU" b="1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u="sng" dirty="0" smtClean="0">
                <a:solidFill>
                  <a:schemeClr val="accent2">
                    <a:lumMod val="50000"/>
                  </a:schemeClr>
                </a:solidFill>
              </a:rPr>
              <a:t>На страже отечества.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Правительство намерено сократить расходы военно-промышленного  комплекса, купив биологический наблюдательный прибор, реагирующий на приближающегося неприятеля. 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О какой из сказок А.С. Пушкина идёт речь?» 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</p:txBody>
      </p:sp>
      <p:sp>
        <p:nvSpPr>
          <p:cNvPr id="1126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C00000"/>
                </a:solidFill>
              </a:rPr>
              <a:t>Сказочная викторина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688" y="5619750"/>
            <a:ext cx="2408237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кругленный прямоугольник 5"/>
          <p:cNvSpPr/>
          <p:nvPr/>
        </p:nvSpPr>
        <p:spPr>
          <a:xfrm>
            <a:off x="1979613" y="333375"/>
            <a:ext cx="5740400" cy="122396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</a:rPr>
              <a:t>Сказка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</a:rPr>
              <a:t>  о золотом   Петушке</a:t>
            </a:r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513" y="1558925"/>
            <a:ext cx="4541837" cy="491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 build="p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u="sng" dirty="0" smtClean="0">
                <a:solidFill>
                  <a:schemeClr val="accent2">
                    <a:lumMod val="50000"/>
                  </a:schemeClr>
                </a:solidFill>
              </a:rPr>
              <a:t>Внимание!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В продаже появились фальсифицированные фрукты, употребление которых приводит к негативным последствиям, таким, как продолжительный летаргический сон.</a:t>
            </a:r>
            <a:b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Прежде, чем приобретать фрукты, требуйте сертификат соответствия и лицензию на право торговли.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(О какой из сказок А.С. Пушкина идёт речь?» 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</p:txBody>
      </p:sp>
      <p:sp>
        <p:nvSpPr>
          <p:cNvPr id="1229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C00000"/>
                </a:solidFill>
              </a:rPr>
              <a:t>Сказочная викторина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688" y="5619750"/>
            <a:ext cx="2408237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кругленный прямоугольник 5"/>
          <p:cNvSpPr/>
          <p:nvPr/>
        </p:nvSpPr>
        <p:spPr>
          <a:xfrm>
            <a:off x="1835150" y="333375"/>
            <a:ext cx="6913563" cy="122396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</a:rPr>
              <a:t>Сказка о мертвой царевне  и семи богатырях</a:t>
            </a:r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36638" y="1773238"/>
            <a:ext cx="5480050" cy="4138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6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 build="p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i="1" dirty="0" smtClean="0">
                <a:solidFill>
                  <a:srgbClr val="C00000"/>
                </a:solidFill>
              </a:rPr>
              <a:t>Жуки и пауки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 smtClean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i="1" dirty="0" smtClean="0">
                <a:solidFill>
                  <a:srgbClr val="C00000"/>
                </a:solidFill>
              </a:rPr>
              <a:t>Вопрос: сколько ног у жука?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Сколько ног у паука?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У меня в одной коробке три жука,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А в другой имею я три паука.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В уголке шуршат бумагой два ежа,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А в двух клетках распевают два чижа.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Кто, ребята, сосчитать бы мне помог,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Сколько вместе все они имеют ног?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ru-RU" dirty="0" smtClean="0"/>
          </a:p>
        </p:txBody>
      </p:sp>
      <p:sp>
        <p:nvSpPr>
          <p:cNvPr id="5" name="Стрелка вправо с вырезом 4"/>
          <p:cNvSpPr/>
          <p:nvPr/>
        </p:nvSpPr>
        <p:spPr>
          <a:xfrm>
            <a:off x="6443663" y="5805488"/>
            <a:ext cx="2305050" cy="1052512"/>
          </a:xfrm>
          <a:prstGeom prst="notched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rgbClr val="C00000"/>
                </a:solidFill>
              </a:rPr>
              <a:t>Ответ :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285875"/>
            <a:ext cx="8208963" cy="516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539750" y="5295900"/>
            <a:ext cx="4824413" cy="15113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solidFill>
                  <a:schemeClr val="accent2">
                    <a:lumMod val="50000"/>
                  </a:schemeClr>
                </a:solidFill>
              </a:rPr>
              <a:t>54 ноги</a:t>
            </a:r>
            <a:endParaRPr lang="ru-RU" sz="7200" b="1" u="sng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i="1" smtClean="0">
                <a:solidFill>
                  <a:srgbClr val="C00000"/>
                </a:solidFill>
              </a:rPr>
              <a:t>Помощники </a:t>
            </a:r>
            <a:endParaRPr lang="ru-RU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b="1" dirty="0" smtClean="0">
                <a:solidFill>
                  <a:schemeClr val="accent2">
                    <a:lumMod val="50000"/>
                  </a:schemeClr>
                </a:solidFill>
              </a:rPr>
              <a:t>7 тарелок им умыты,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b="1" dirty="0" smtClean="0">
                <a:solidFill>
                  <a:schemeClr val="accent2">
                    <a:lumMod val="50000"/>
                  </a:schemeClr>
                </a:solidFill>
              </a:rPr>
              <a:t>8 чашек не забыты,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b="1" dirty="0" smtClean="0">
                <a:solidFill>
                  <a:schemeClr val="accent2">
                    <a:lumMod val="50000"/>
                  </a:schemeClr>
                </a:solidFill>
              </a:rPr>
              <a:t>Ложек — дюжина одна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b="1" dirty="0" smtClean="0">
                <a:solidFill>
                  <a:schemeClr val="accent2">
                    <a:lumMod val="50000"/>
                  </a:schemeClr>
                </a:solidFill>
              </a:rPr>
              <a:t>Чистота кругом видна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b="1" dirty="0" smtClean="0">
                <a:solidFill>
                  <a:schemeClr val="accent2">
                    <a:lumMod val="50000"/>
                  </a:schemeClr>
                </a:solidFill>
              </a:rPr>
              <a:t>Вы готовы дать ответы,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b="1" dirty="0" smtClean="0">
                <a:solidFill>
                  <a:schemeClr val="accent2">
                    <a:lumMod val="50000"/>
                  </a:schemeClr>
                </a:solidFill>
              </a:rPr>
              <a:t>Сколько всей посуды этой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b="1" dirty="0" smtClean="0">
                <a:solidFill>
                  <a:schemeClr val="accent2">
                    <a:lumMod val="50000"/>
                  </a:schemeClr>
                </a:solidFill>
              </a:rPr>
              <a:t>Перемыл он, сын-проказник?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b="1" dirty="0" smtClean="0">
                <a:solidFill>
                  <a:schemeClr val="accent2">
                    <a:lumMod val="50000"/>
                  </a:schemeClr>
                </a:solidFill>
              </a:rPr>
              <a:t>Дело было в мамин праздник.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4800" b="1" u="sng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Стрелка вправо с вырезом 4"/>
          <p:cNvSpPr/>
          <p:nvPr/>
        </p:nvSpPr>
        <p:spPr>
          <a:xfrm>
            <a:off x="6443663" y="5805488"/>
            <a:ext cx="2305050" cy="1052512"/>
          </a:xfrm>
          <a:prstGeom prst="notched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rgbClr val="C00000"/>
                </a:solidFill>
              </a:rPr>
              <a:t>Ответ :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9450" y="1368425"/>
            <a:ext cx="8039100" cy="467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539750" y="5295900"/>
            <a:ext cx="4824413" cy="15113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solidFill>
                  <a:schemeClr val="accent2">
                    <a:lumMod val="50000"/>
                  </a:schemeClr>
                </a:solidFill>
              </a:rPr>
              <a:t>27</a:t>
            </a:r>
            <a:endParaRPr lang="ru-RU" sz="7200" b="1" u="sng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C00000"/>
                </a:solidFill>
              </a:rPr>
              <a:t>Солдаты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10 солдат строились в ряд,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10 солдат шли на парад.        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9/ 10 было усатых, 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Сколько там было безусых солдат?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10 солдат строились в ряд,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10 солдат шли на парад.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8/ 1 0 было носатых,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Сколько том было курносых солдат?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125" y="5583238"/>
            <a:ext cx="2408238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25" y="1336675"/>
            <a:ext cx="7142163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кругленный прямоугольник 5"/>
          <p:cNvSpPr/>
          <p:nvPr/>
        </p:nvSpPr>
        <p:spPr>
          <a:xfrm>
            <a:off x="452438" y="5295900"/>
            <a:ext cx="4826000" cy="15113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1 безусый, 2 курносых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C00000"/>
                </a:solidFill>
              </a:rPr>
              <a:t>Вопросник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650" y="2565400"/>
            <a:ext cx="8229600" cy="1971675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Напишите 100 пятью единицами, 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а затем пятью пятерками.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187450" y="1916113"/>
            <a:ext cx="7056438" cy="432117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solidFill>
                  <a:schemeClr val="accent2">
                    <a:lumMod val="50000"/>
                  </a:schemeClr>
                </a:solidFill>
              </a:rPr>
              <a:t>111-11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solidFill>
                  <a:schemeClr val="accent2">
                    <a:lumMod val="50000"/>
                  </a:schemeClr>
                </a:solidFill>
              </a:rPr>
              <a:t> 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solidFill>
                  <a:schemeClr val="accent2">
                    <a:lumMod val="50000"/>
                  </a:schemeClr>
                </a:solidFill>
              </a:rPr>
              <a:t>(5+5+5+5)•5,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54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solidFill>
                  <a:schemeClr val="accent2">
                    <a:lumMod val="50000"/>
                  </a:schemeClr>
                </a:solidFill>
              </a:rPr>
              <a:t> (5•5•5-5•5)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C00000"/>
                </a:solidFill>
              </a:rPr>
              <a:t>Сказочная викторина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Кто выше: 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сказочный россиянин-коротышка 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Мужичок-с-ноготок или Дюймовочка?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1341438"/>
            <a:ext cx="7129462" cy="49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688" y="5619750"/>
            <a:ext cx="2408237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1979613" y="333375"/>
            <a:ext cx="5740400" cy="100806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</a:rPr>
              <a:t>Дюймовочка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11188" y="5619750"/>
            <a:ext cx="5905500" cy="123825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/>
              <a:t>Ведь  рост Дюймовочки 2,54 см,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/>
              <a:t>что больше размера ноготка.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9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4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В какой сказке рассказывается об ограниченном приёме пайщиков в жилищный кооператив?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</p:txBody>
      </p:sp>
      <p:sp>
        <p:nvSpPr>
          <p:cNvPr id="819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C00000"/>
                </a:solidFill>
              </a:rPr>
              <a:t>Сказочная викторина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979613" y="333375"/>
            <a:ext cx="5740400" cy="122396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</a:rPr>
              <a:t>Русская народная  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</a:rPr>
              <a:t>сказка «Теремок».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688" y="5583238"/>
            <a:ext cx="2408237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088" y="1624013"/>
            <a:ext cx="7561262" cy="4757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3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349500"/>
            <a:ext cx="8229600" cy="3776663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Назовите популярную русскую народную сказку с тремя покушениями на убийство и одним убийством?   </a:t>
            </a:r>
          </a:p>
        </p:txBody>
      </p:sp>
      <p:sp>
        <p:nvSpPr>
          <p:cNvPr id="921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C00000"/>
                </a:solidFill>
              </a:rPr>
              <a:t>Сказочная викторина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688" y="5619750"/>
            <a:ext cx="2408237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кругленный прямоугольник 5"/>
          <p:cNvSpPr/>
          <p:nvPr/>
        </p:nvSpPr>
        <p:spPr>
          <a:xfrm>
            <a:off x="1979613" y="333375"/>
            <a:ext cx="5740400" cy="122396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</a:rPr>
              <a:t>КОЛОБОК</a:t>
            </a:r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3913" y="1735138"/>
            <a:ext cx="7705725" cy="496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8975" y="2276475"/>
            <a:ext cx="8229600" cy="2693988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Назовите 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музыкальную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 меру длины. </a:t>
            </a:r>
          </a:p>
        </p:txBody>
      </p:sp>
      <p:sp>
        <p:nvSpPr>
          <p:cNvPr id="1024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C00000"/>
                </a:solidFill>
              </a:rPr>
              <a:t>Сказочная викторина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688" y="5619750"/>
            <a:ext cx="2408237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кругленный прямоугольник 5"/>
          <p:cNvSpPr/>
          <p:nvPr/>
        </p:nvSpPr>
        <p:spPr>
          <a:xfrm>
            <a:off x="1979613" y="333375"/>
            <a:ext cx="5740400" cy="122396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</a:rPr>
              <a:t>МИ – ЛЯ  (миля)</a:t>
            </a:r>
          </a:p>
        </p:txBody>
      </p:sp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82838" y="2097088"/>
            <a:ext cx="4133850" cy="413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254</Words>
  <Application>Microsoft Office PowerPoint</Application>
  <PresentationFormat>Экран (4:3)</PresentationFormat>
  <Paragraphs>74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Математические  загадки</vt:lpstr>
      <vt:lpstr>Жуки и пауки </vt:lpstr>
      <vt:lpstr>Помощники </vt:lpstr>
      <vt:lpstr>Солдаты</vt:lpstr>
      <vt:lpstr>Вопросник</vt:lpstr>
      <vt:lpstr>Сказочная викторина</vt:lpstr>
      <vt:lpstr>Сказочная викторина</vt:lpstr>
      <vt:lpstr>Сказочная викторина</vt:lpstr>
      <vt:lpstr>Сказочная викторина</vt:lpstr>
      <vt:lpstr>Сказочная викторина</vt:lpstr>
      <vt:lpstr>Сказочная викторина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Математические  загадки и ребусы</dc:title>
  <dc:creator>User</dc:creator>
  <cp:lastModifiedBy>1</cp:lastModifiedBy>
  <cp:revision>14</cp:revision>
  <dcterms:created xsi:type="dcterms:W3CDTF">2012-04-08T16:40:25Z</dcterms:created>
  <dcterms:modified xsi:type="dcterms:W3CDTF">2019-05-05T13:20:20Z</dcterms:modified>
</cp:coreProperties>
</file>